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BB6A1F2-4E92-4A5A-AE9C-D864F3C36C8F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9CFA17E-8969-4008-889A-73E25AA140E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bblego.com/pgoScience/PebbleGo2.aspx?cid=1883&amp;sid=2" TargetMode="External"/><Relationship Id="rId2" Type="http://schemas.openxmlformats.org/officeDocument/2006/relationships/hyperlink" Target="http://starchild.gsfc.nasa.gov/docs/StarChild/solar_system_level1/solar_system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Mission: Space Cadet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information literacy lesson for 2</a:t>
            </a:r>
            <a:r>
              <a:rPr lang="en-US" baseline="30000" dirty="0" smtClean="0"/>
              <a:t>nd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mission: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planet to learn about</a:t>
            </a:r>
          </a:p>
          <a:p>
            <a:r>
              <a:rPr lang="en-US" dirty="0" smtClean="0"/>
              <a:t>Use resources available to you to learn about that planet</a:t>
            </a:r>
          </a:p>
          <a:p>
            <a:r>
              <a:rPr lang="en-US" dirty="0" smtClean="0"/>
              <a:t>Use the information you gathered to develop a “commercial” to present to your classmates</a:t>
            </a:r>
          </a:p>
          <a:p>
            <a:r>
              <a:rPr lang="en-US" dirty="0" smtClean="0"/>
              <a:t>Vote on your favorite planet to be our class alias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complete this mission?   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 that I need to know?</a:t>
            </a:r>
          </a:p>
          <a:p>
            <a:r>
              <a:rPr lang="en-US" dirty="0" smtClean="0"/>
              <a:t>How will I go about solving it?</a:t>
            </a:r>
          </a:p>
          <a:p>
            <a:r>
              <a:rPr lang="en-US" dirty="0" smtClean="0"/>
              <a:t>How will I know I did a good job?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complete this mission?      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about your planet.</a:t>
            </a:r>
          </a:p>
          <a:p>
            <a:r>
              <a:rPr lang="en-US" dirty="0" smtClean="0"/>
              <a:t>Look at pictures of your planet.</a:t>
            </a:r>
          </a:p>
          <a:p>
            <a:r>
              <a:rPr lang="en-US" dirty="0" smtClean="0"/>
              <a:t>Take notes about your planet.</a:t>
            </a:r>
          </a:p>
          <a:p>
            <a:r>
              <a:rPr lang="en-US" dirty="0" smtClean="0"/>
              <a:t>Figure out what you have learned about your planet.</a:t>
            </a:r>
          </a:p>
          <a:p>
            <a:r>
              <a:rPr lang="en-US" dirty="0" smtClean="0"/>
              <a:t>Create your commercial for your planet.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complete this mission?      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I learn about solving problems that I could use in the future?</a:t>
            </a:r>
          </a:p>
          <a:p>
            <a:r>
              <a:rPr lang="en-US" dirty="0" smtClean="0"/>
              <a:t>Fill out the self-evaluation form</a:t>
            </a:r>
          </a:p>
          <a:p>
            <a:r>
              <a:rPr lang="en-US" dirty="0" smtClean="0"/>
              <a:t>What grade would I give myself?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to complete this mission?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laptops are available with these two websites bookmarked:</a:t>
            </a:r>
          </a:p>
          <a:p>
            <a:pPr>
              <a:buNone/>
            </a:pPr>
            <a:r>
              <a:rPr lang="en-US" dirty="0" smtClean="0"/>
              <a:t>		Star </a:t>
            </a:r>
            <a:r>
              <a:rPr lang="en-US" dirty="0" smtClean="0"/>
              <a:t>Child-</a:t>
            </a:r>
            <a:r>
              <a:rPr lang="en-US" u="sng" dirty="0" smtClean="0">
                <a:hlinkClick r:id="rId2"/>
              </a:rPr>
              <a:t>http://starchild.gsfc.nasa.gov/docs/</a:t>
            </a:r>
            <a:r>
              <a:rPr lang="en-US" u="sng" dirty="0" err="1" smtClean="0">
                <a:hlinkClick r:id="rId2"/>
              </a:rPr>
              <a:t>StarChild</a:t>
            </a:r>
            <a:r>
              <a:rPr lang="en-US" u="sng" dirty="0" smtClean="0">
                <a:hlinkClick r:id="rId2"/>
              </a:rPr>
              <a:t>/solar_system_level1/solar_system.html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PebbleGo</a:t>
            </a:r>
            <a:r>
              <a:rPr lang="en-US" dirty="0" smtClean="0"/>
              <a:t>-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 smtClean="0">
                <a:hlinkClick r:id="rId3"/>
              </a:rPr>
              <a:t>://www.pebblego.com/pgoScience/PebbleGo2.aspx?cid=1883&amp;sid=2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can I use to complete this mission?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Anything you can find!!!! 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32" name="Picture 8" descr="Kliponius Cartoon Rocket Clip 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4003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</TotalTime>
  <Words>203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Mission: Space Cadet</vt:lpstr>
      <vt:lpstr>Your mission:</vt:lpstr>
      <vt:lpstr>How do I complete this mission?    PLAN</vt:lpstr>
      <vt:lpstr>How do I complete this mission?       DO</vt:lpstr>
      <vt:lpstr>How do I complete this mission?       REVIEW</vt:lpstr>
      <vt:lpstr>What can I use to complete this mission?</vt:lpstr>
      <vt:lpstr>What else can I use to complete this mission?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Mission: Space Cadet</dc:title>
  <dc:creator>Allison Kaisner</dc:creator>
  <cp:lastModifiedBy>Allison Kaisner</cp:lastModifiedBy>
  <cp:revision>7</cp:revision>
  <dcterms:created xsi:type="dcterms:W3CDTF">2011-02-21T21:44:01Z</dcterms:created>
  <dcterms:modified xsi:type="dcterms:W3CDTF">2011-02-21T22:32:26Z</dcterms:modified>
</cp:coreProperties>
</file>